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Удмуртский Государственный Университет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Институт Гражданской Защиты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Кафедра: Безопасность жизнедеятельности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техносфере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321520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Дусяцкий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А.В.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ОПБ 20.03.01-33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к.п.н.Карманчиков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А.И.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года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Ижевск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3" y="1844824"/>
            <a:ext cx="868532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Безопасность жизнедеятельности на дорогах </a:t>
            </a:r>
          </a:p>
          <a:p>
            <a:pPr algn="ct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общественного пользования.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(Способ блокировки автотранспортных средств, двигающихся в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нарушении действующего Законодательства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Российской Федерации)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Статистика ГИБДД по УР 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омашний\Desktop\ста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07489"/>
            <a:ext cx="9144000" cy="4550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Аналоги предлагаемого способа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ru-RU" dirty="0" smtClean="0"/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X-Keeper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Invis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DUOS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патенту РФ 2205118</a:t>
            </a:r>
          </a:p>
          <a:p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омашний\Desktop\af0ca99a_9fa7_11e3_a2bf_000c297ac73b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12976"/>
            <a:ext cx="4572000" cy="2799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Графическое отображение системы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Домашний\Desktop\вы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05064"/>
            <a:ext cx="1350303" cy="1800200"/>
          </a:xfrm>
          <a:prstGeom prst="rect">
            <a:avLst/>
          </a:prstGeom>
          <a:noFill/>
        </p:spPr>
      </p:pic>
      <p:pic>
        <p:nvPicPr>
          <p:cNvPr id="8" name="Picture 3" descr="C:\Users\Домашний\Desktop\вы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21088"/>
            <a:ext cx="1350303" cy="1800200"/>
          </a:xfrm>
          <a:prstGeom prst="rect">
            <a:avLst/>
          </a:prstGeom>
          <a:noFill/>
        </p:spPr>
      </p:pic>
      <p:pic>
        <p:nvPicPr>
          <p:cNvPr id="2053" name="Picture 5" descr="C:\Users\Домашний\Desktop\по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052736"/>
            <a:ext cx="2164946" cy="1440160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>
            <a:off x="899592" y="2492896"/>
            <a:ext cx="86409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03848" y="4725144"/>
            <a:ext cx="288032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3203848" y="5085184"/>
            <a:ext cx="288032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283968" y="3212976"/>
            <a:ext cx="4608512" cy="3096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23528" y="3356992"/>
            <a:ext cx="4896544" cy="3168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3" descr="C:\Users\Домашний\Desktop\вы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484784"/>
            <a:ext cx="1080242" cy="1440160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3419872" y="1124744"/>
            <a:ext cx="2592288" cy="3168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2699792" y="2420888"/>
            <a:ext cx="144016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364088" y="2492896"/>
            <a:ext cx="15121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987824" y="2852936"/>
            <a:ext cx="11605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5508104" y="2348880"/>
            <a:ext cx="165618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43608" y="3140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059832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28184" y="2708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0" y="4437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</a:p>
        </p:txBody>
      </p:sp>
      <p:pic>
        <p:nvPicPr>
          <p:cNvPr id="2054" name="Picture 6" descr="C:\Users\Домашний\Desktop\автомобил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429000"/>
            <a:ext cx="1152128" cy="864389"/>
          </a:xfrm>
          <a:prstGeom prst="rect">
            <a:avLst/>
          </a:prstGeom>
          <a:noFill/>
        </p:spPr>
      </p:pic>
      <p:cxnSp>
        <p:nvCxnSpPr>
          <p:cNvPr id="50" name="Прямая со стрелкой 49"/>
          <p:cNvCxnSpPr>
            <a:endCxn id="2054" idx="2"/>
          </p:cNvCxnSpPr>
          <p:nvPr/>
        </p:nvCxnSpPr>
        <p:spPr>
          <a:xfrm flipH="1" flipV="1">
            <a:off x="5580112" y="4293389"/>
            <a:ext cx="648072" cy="43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40152" y="42930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7308304" y="4437112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Домашний\Desktop\полав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4509120"/>
            <a:ext cx="938957" cy="625971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7668344" y="4221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6804248" y="3501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923928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 flipH="1" flipV="1">
            <a:off x="1259632" y="2564904"/>
            <a:ext cx="79208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63688" y="2996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данного способа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Автоматизированность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Безопасность процесса блокировки ТС.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Точность определения местоположения ТС.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Новизна способа.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различными государственными структурами (ФСИН, ФССП, МВД, ФСБ.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4704"/>
          </a:xfrm>
        </p:spPr>
        <p:txBody>
          <a:bodyPr/>
          <a:lstStyle/>
          <a:p>
            <a:r>
              <a:rPr lang="ru-RU" dirty="0" smtClean="0"/>
              <a:t>План реализации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785226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613"/>
                <a:gridCol w="4392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реализации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Защита системы в области охраны ИС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4-й квартал 2016--3 квартал 2017 годов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Моделирование элементов системы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2-й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квартал 2016 года.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3) Разработка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зашифрованных команд на блокировку элементов транспортного средства.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4-й квартал 2016 года.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4) Изготовление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опытных образцов элементов системы.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2-й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квартал 2017 года.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5)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Получение разрешения на проведение тестовых испытаний на реальных моделях в черте города Ижевска.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3-й квартал 2017 года.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6) Проведение тестовых испытаний в черте города Ижевска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выявление недочётов, доработка команд.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3-й квартал 2017 года.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7) Внесение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Государственную Думу на рассмотрение закон об обязательном и/или добровольном использовании системы.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4-й квартал 2017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229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Удмуртский Государственный Университет Институт Гражданской Защиты Кафедра: Безопасность жизнедеятельности в техносфере.</vt:lpstr>
      <vt:lpstr>Статистика ГИБДД по УР </vt:lpstr>
      <vt:lpstr>Аналоги предлагаемого способа</vt:lpstr>
      <vt:lpstr>Графическое отображение системы</vt:lpstr>
      <vt:lpstr>Преимущества данного способа</vt:lpstr>
      <vt:lpstr>План реализации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Удмуртский Государственный Университет Институт Гражданской Защиты Кафедра: Безопасность жизнедеятельности в техносфере.</dc:title>
  <dc:creator>Домашний</dc:creator>
  <cp:lastModifiedBy>Administrator</cp:lastModifiedBy>
  <cp:revision>27</cp:revision>
  <dcterms:created xsi:type="dcterms:W3CDTF">2016-03-25T16:22:00Z</dcterms:created>
  <dcterms:modified xsi:type="dcterms:W3CDTF">2016-10-05T13:07:54Z</dcterms:modified>
</cp:coreProperties>
</file>