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0"/>
  </p:normalViewPr>
  <p:slideViewPr>
    <p:cSldViewPr>
      <p:cViewPr varScale="1">
        <p:scale>
          <a:sx n="67" d="100"/>
          <a:sy n="67" d="100"/>
        </p:scale>
        <p:origin x="-1458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D66F-7B32-43E8-99D4-1B15B9564D5E}" type="datetimeFigureOut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B6810-5B9E-40AC-B33E-39B9F8F273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72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91C29-7681-41AB-B4CB-17E0D382A276}" type="datetimeFigureOut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4170-6A15-446E-B06A-4F3C847CA4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3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11AEE-97D0-4D70-B4B6-E4DEBBDD7296}" type="datetimeFigureOut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54AB-DC50-47BF-A93C-CF12ADABC1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38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2E10-F472-449F-AFF8-55AE81130586}" type="datetimeFigureOut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8329B-4C88-4BD5-A23F-7E7EF7543F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68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58D6-9AA6-4992-AB3C-F3FD68C163DC}" type="datetimeFigureOut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C6D69-667B-4AAA-8E42-8C4C3E73E2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71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A9DBF-0FC1-4D61-B03C-019DBF1B081F}" type="datetimeFigureOut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ABE45-4AE7-49BF-BE59-1FAB8EE1B0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47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055A-3CA4-4390-BFEC-D388B1F7EC27}" type="datetimeFigureOut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58D7-547D-4FF1-AA7A-E4FD20D50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51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1B97-24C8-48CA-989D-B874F1B541E7}" type="datetimeFigureOut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5661-F555-420F-9220-57D2C2987C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3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E480-555A-4DA4-966E-1CB7D3D384ED}" type="datetimeFigureOut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F8F0D-33CF-4410-AFED-ECAF9D503B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06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4C8FB-52C5-4B14-99BB-4799B19F0961}" type="datetimeFigureOut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7D79-28A4-4303-BFE2-183EC6DE56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56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27C09-0154-425D-8162-BEC96D64D048}" type="datetimeFigureOut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3C3FB-16BB-4E42-A6E4-6D91F349A2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13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B120F087-C9D7-43E3-A534-0A703EFB4FA2}" type="datetimeFigureOut">
              <a:rPr lang="ru-RU"/>
              <a:pPr>
                <a:defRPr/>
              </a:pPr>
              <a:t>05.10.2016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858A5625-6797-4C9E-8961-B6E006D23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91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3375"/>
            <a:ext cx="9001125" cy="2519363"/>
          </a:xfrm>
        </p:spPr>
        <p:txBody>
          <a:bodyPr/>
          <a:lstStyle/>
          <a:p>
            <a:pPr marL="182880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Мобильное средство для эвакуации людей с высоких уровней вертикальных каменных стен в условиях чрезвычайной ситуации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2000" dirty="0" smtClean="0"/>
              <a:t>Выполнила: </a:t>
            </a:r>
            <a:r>
              <a:rPr lang="ru-RU" sz="2000" dirty="0" err="1" smtClean="0"/>
              <a:t>Топилина</a:t>
            </a:r>
            <a:r>
              <a:rPr lang="ru-RU" sz="2000" dirty="0" smtClean="0"/>
              <a:t> </a:t>
            </a:r>
            <a:r>
              <a:rPr lang="ru-RU" sz="2000" dirty="0" smtClean="0"/>
              <a:t>Дарья</a:t>
            </a:r>
            <a:r>
              <a:rPr lang="en-US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12</a:t>
            </a:r>
            <a:r>
              <a:rPr lang="ru-RU" sz="2000" dirty="0" smtClean="0"/>
              <a:t>.</a:t>
            </a:r>
            <a:r>
              <a:rPr lang="en-US" sz="2000" dirty="0" smtClean="0"/>
              <a:t>04</a:t>
            </a:r>
            <a:r>
              <a:rPr lang="ru-RU" sz="2000" dirty="0" smtClean="0"/>
              <a:t>.2016 года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2000" dirty="0" smtClean="0"/>
              <a:t>Научный руководитель: Перминов Николай Алексеевич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3357563"/>
            <a:ext cx="7559675" cy="28797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07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3" t="22421" r="24100" b="18393"/>
          <a:stretch>
            <a:fillRect/>
          </a:stretch>
        </p:blipFill>
        <p:spPr bwMode="auto">
          <a:xfrm>
            <a:off x="2195513" y="2954338"/>
            <a:ext cx="4608512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56700" cy="1052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/>
              <a:t>Способы и средства страховки при спуске и подъеме </a:t>
            </a:r>
            <a:r>
              <a:rPr lang="ru-RU" sz="1800" b="1" dirty="0" smtClean="0"/>
              <a:t>человека </a:t>
            </a:r>
            <a:r>
              <a:rPr lang="ru-RU" sz="1800" b="1" dirty="0"/>
              <a:t>на </a:t>
            </a:r>
            <a:r>
              <a:rPr lang="ru-RU" sz="1800" b="1" dirty="0" smtClean="0"/>
              <a:t>горном </a:t>
            </a:r>
            <a:r>
              <a:rPr lang="ru-RU" sz="1800" b="1" dirty="0"/>
              <a:t>рельефе.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"/>
          <a:stretch>
            <a:fillRect/>
          </a:stretch>
        </p:blipFill>
        <p:spPr>
          <a:xfrm>
            <a:off x="2411413" y="565150"/>
            <a:ext cx="4105275" cy="629285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65150"/>
            <a:ext cx="8353425" cy="618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250"/>
            <a:ext cx="4275137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500063"/>
            <a:ext cx="4664075" cy="631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6" t="-15" r="10867" b="-2"/>
          <a:stretch>
            <a:fillRect/>
          </a:stretch>
        </p:blipFill>
        <p:spPr>
          <a:xfrm>
            <a:off x="395288" y="-25400"/>
            <a:ext cx="8424862" cy="68945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2" t="17798" r="19370" b="5495"/>
          <a:stretch>
            <a:fillRect/>
          </a:stretch>
        </p:blipFill>
        <p:spPr bwMode="auto">
          <a:xfrm>
            <a:off x="179388" y="-1588"/>
            <a:ext cx="8858250" cy="718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138" y="84138"/>
            <a:ext cx="13803313" cy="701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7425" y="-1588"/>
            <a:ext cx="13938250" cy="718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2138" y="-100013"/>
            <a:ext cx="14011276" cy="724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1425" y="-352425"/>
            <a:ext cx="14833600" cy="753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Пульт управления аппаратом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33563"/>
            <a:ext cx="9144000" cy="4059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1628775"/>
            <a:ext cx="10067925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0388" y="908050"/>
            <a:ext cx="10974388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44800" y="15875"/>
            <a:ext cx="12704763" cy="64135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-36513"/>
            <a:ext cx="13987463" cy="705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t="21166" r="28817" b="11651"/>
          <a:stretch/>
        </p:blipFill>
        <p:spPr>
          <a:xfrm>
            <a:off x="0" y="141701"/>
            <a:ext cx="9144000" cy="6463379"/>
          </a:xfrm>
        </p:spPr>
      </p:pic>
    </p:spTree>
    <p:extLst>
      <p:ext uri="{BB962C8B-B14F-4D97-AF65-F5344CB8AC3E}">
        <p14:creationId xmlns:p14="http://schemas.microsoft.com/office/powerpoint/2010/main" val="34370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775"/>
            <a:ext cx="9144000" cy="2247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756</TotalTime>
  <Words>35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Мобильное средство для эвакуации людей с высоких уровней вертикальных каменных стен в условиях чрезвычайной ситуации Выполнила: Топилина Дарья  12.04.2016 года Научный руководитель: Перминов Николай Алексеевич</vt:lpstr>
      <vt:lpstr>Способы и средства страховки при спуске и подъеме человека на горном рельефе. </vt:lpstr>
      <vt:lpstr>Презентация PowerPoint</vt:lpstr>
      <vt:lpstr>Пульт управления аппаратом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Administrator</cp:lastModifiedBy>
  <cp:revision>27</cp:revision>
  <dcterms:created xsi:type="dcterms:W3CDTF">2016-04-09T17:34:21Z</dcterms:created>
  <dcterms:modified xsi:type="dcterms:W3CDTF">2016-10-05T13:11:31Z</dcterms:modified>
</cp:coreProperties>
</file>